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tte Castberg" initials="AC" lastIdx="1" clrIdx="0">
    <p:extLst>
      <p:ext uri="{19B8F6BF-5375-455C-9EA6-DF929625EA0E}">
        <p15:presenceInfo xmlns:p15="http://schemas.microsoft.com/office/powerpoint/2012/main" userId="f0edbd2cc734f5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ECA29D-2B67-42B0-95C6-DD28016AB70F}" v="27" dt="2019-03-07T11:56:13.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tte Castberg" userId="f0edbd2cc734f544" providerId="LiveId" clId="{77ECA29D-2B67-42B0-95C6-DD28016AB70F}"/>
    <pc:docChg chg="undo custSel addSld delSld modSld">
      <pc:chgData name="Annette Castberg" userId="f0edbd2cc734f544" providerId="LiveId" clId="{77ECA29D-2B67-42B0-95C6-DD28016AB70F}" dt="2019-03-07T11:56:17.891" v="222" actId="114"/>
      <pc:docMkLst>
        <pc:docMk/>
      </pc:docMkLst>
      <pc:sldChg chg="addSp delSp modSp add addCm delCm">
        <pc:chgData name="Annette Castberg" userId="f0edbd2cc734f544" providerId="LiveId" clId="{77ECA29D-2B67-42B0-95C6-DD28016AB70F}" dt="2019-03-07T11:56:17.891" v="222" actId="114"/>
        <pc:sldMkLst>
          <pc:docMk/>
          <pc:sldMk cId="2451527899" sldId="258"/>
        </pc:sldMkLst>
        <pc:spChg chg="mod">
          <ac:chgData name="Annette Castberg" userId="f0edbd2cc734f544" providerId="LiveId" clId="{77ECA29D-2B67-42B0-95C6-DD28016AB70F}" dt="2019-03-05T21:31:37.019" v="193" actId="27636"/>
          <ac:spMkLst>
            <pc:docMk/>
            <pc:sldMk cId="2451527899" sldId="258"/>
            <ac:spMk id="2" creationId="{893BBB45-9651-4607-B916-295A366EADFD}"/>
          </ac:spMkLst>
        </pc:spChg>
        <pc:spChg chg="add del mod">
          <ac:chgData name="Annette Castberg" userId="f0edbd2cc734f544" providerId="LiveId" clId="{77ECA29D-2B67-42B0-95C6-DD28016AB70F}" dt="2019-03-05T21:33:49.195" v="215" actId="255"/>
          <ac:spMkLst>
            <pc:docMk/>
            <pc:sldMk cId="2451527899" sldId="258"/>
            <ac:spMk id="3" creationId="{8D6C73AE-EFBB-43A7-A284-0CE1A976342E}"/>
          </ac:spMkLst>
        </pc:spChg>
        <pc:spChg chg="add del">
          <ac:chgData name="Annette Castberg" userId="f0edbd2cc734f544" providerId="LiveId" clId="{77ECA29D-2B67-42B0-95C6-DD28016AB70F}" dt="2019-03-03T15:05:56.698" v="31"/>
          <ac:spMkLst>
            <pc:docMk/>
            <pc:sldMk cId="2451527899" sldId="258"/>
            <ac:spMk id="4" creationId="{AA2296BC-5263-42FA-A3D2-FDA82D9C3747}"/>
          </ac:spMkLst>
        </pc:spChg>
        <pc:spChg chg="add del">
          <ac:chgData name="Annette Castberg" userId="f0edbd2cc734f544" providerId="LiveId" clId="{77ECA29D-2B67-42B0-95C6-DD28016AB70F}" dt="2019-03-03T15:13:09.789" v="145"/>
          <ac:spMkLst>
            <pc:docMk/>
            <pc:sldMk cId="2451527899" sldId="258"/>
            <ac:spMk id="4" creationId="{E2B9E8B7-B3D0-49E1-BFA4-3D36DECD52C9}"/>
          </ac:spMkLst>
        </pc:spChg>
        <pc:spChg chg="add mod">
          <ac:chgData name="Annette Castberg" userId="f0edbd2cc734f544" providerId="LiveId" clId="{77ECA29D-2B67-42B0-95C6-DD28016AB70F}" dt="2019-03-07T11:56:17.891" v="222" actId="114"/>
          <ac:spMkLst>
            <pc:docMk/>
            <pc:sldMk cId="2451527899" sldId="258"/>
            <ac:spMk id="4" creationId="{F60AAD1F-09B3-4609-8596-289DE4C1B6C6}"/>
          </ac:spMkLst>
        </pc:spChg>
        <pc:spChg chg="add del">
          <ac:chgData name="Annette Castberg" userId="f0edbd2cc734f544" providerId="LiveId" clId="{77ECA29D-2B67-42B0-95C6-DD28016AB70F}" dt="2019-03-03T15:13:09.789" v="145"/>
          <ac:spMkLst>
            <pc:docMk/>
            <pc:sldMk cId="2451527899" sldId="258"/>
            <ac:spMk id="5" creationId="{1886C46B-D304-49FC-951B-41D8DBF28162}"/>
          </ac:spMkLst>
        </pc:spChg>
        <pc:spChg chg="add del">
          <ac:chgData name="Annette Castberg" userId="f0edbd2cc734f544" providerId="LiveId" clId="{77ECA29D-2B67-42B0-95C6-DD28016AB70F}" dt="2019-03-03T15:05:56.698" v="31"/>
          <ac:spMkLst>
            <pc:docMk/>
            <pc:sldMk cId="2451527899" sldId="258"/>
            <ac:spMk id="5" creationId="{3E2DE99E-D877-48DE-BB3E-857200791099}"/>
          </ac:spMkLst>
        </pc:spChg>
        <pc:spChg chg="add del">
          <ac:chgData name="Annette Castberg" userId="f0edbd2cc734f544" providerId="LiveId" clId="{77ECA29D-2B67-42B0-95C6-DD28016AB70F}" dt="2019-03-03T15:06:08.328" v="35"/>
          <ac:spMkLst>
            <pc:docMk/>
            <pc:sldMk cId="2451527899" sldId="258"/>
            <ac:spMk id="6" creationId="{BC4521E2-E713-4EE6-979E-ED35DBE1980F}"/>
          </ac:spMkLst>
        </pc:spChg>
        <pc:spChg chg="add del">
          <ac:chgData name="Annette Castberg" userId="f0edbd2cc734f544" providerId="LiveId" clId="{77ECA29D-2B67-42B0-95C6-DD28016AB70F}" dt="2019-03-03T15:06:08.328" v="35"/>
          <ac:spMkLst>
            <pc:docMk/>
            <pc:sldMk cId="2451527899" sldId="258"/>
            <ac:spMk id="7" creationId="{8BFC9F1D-8076-4600-AFAD-F4736A24CF82}"/>
          </ac:spMkLst>
        </pc:spChg>
        <pc:spChg chg="add del mod">
          <ac:chgData name="Annette Castberg" userId="f0edbd2cc734f544" providerId="LiveId" clId="{77ECA29D-2B67-42B0-95C6-DD28016AB70F}" dt="2019-03-03T15:07:29.502" v="47"/>
          <ac:spMkLst>
            <pc:docMk/>
            <pc:sldMk cId="2451527899" sldId="258"/>
            <ac:spMk id="8" creationId="{29577DE1-61B9-4D39-B62B-FFE05690001B}"/>
          </ac:spMkLst>
        </pc:spChg>
        <pc:spChg chg="add del mod">
          <ac:chgData name="Annette Castberg" userId="f0edbd2cc734f544" providerId="LiveId" clId="{77ECA29D-2B67-42B0-95C6-DD28016AB70F}" dt="2019-03-03T15:07:29.502" v="47"/>
          <ac:spMkLst>
            <pc:docMk/>
            <pc:sldMk cId="2451527899" sldId="258"/>
            <ac:spMk id="9" creationId="{D9F7875B-5B04-4718-9189-8B85DC94387C}"/>
          </ac:spMkLst>
        </pc:spChg>
        <pc:spChg chg="add del">
          <ac:chgData name="Annette Castberg" userId="f0edbd2cc734f544" providerId="LiveId" clId="{77ECA29D-2B67-42B0-95C6-DD28016AB70F}" dt="2019-03-03T15:11:09.323" v="131"/>
          <ac:spMkLst>
            <pc:docMk/>
            <pc:sldMk cId="2451527899" sldId="258"/>
            <ac:spMk id="10" creationId="{A1ABE7B7-DCB9-488C-B028-6F0EC9004334}"/>
          </ac:spMkLst>
        </pc:spChg>
        <pc:spChg chg="add del">
          <ac:chgData name="Annette Castberg" userId="f0edbd2cc734f544" providerId="LiveId" clId="{77ECA29D-2B67-42B0-95C6-DD28016AB70F}" dt="2019-03-03T15:11:09.323" v="131"/>
          <ac:spMkLst>
            <pc:docMk/>
            <pc:sldMk cId="2451527899" sldId="258"/>
            <ac:spMk id="11" creationId="{6B52D698-BCF3-4225-A46E-0362A09EF756}"/>
          </ac:spMkLst>
        </pc:spChg>
        <pc:spChg chg="add del mod">
          <ac:chgData name="Annette Castberg" userId="f0edbd2cc734f544" providerId="LiveId" clId="{77ECA29D-2B67-42B0-95C6-DD28016AB70F}" dt="2019-03-03T15:11:06.694" v="130" actId="478"/>
          <ac:spMkLst>
            <pc:docMk/>
            <pc:sldMk cId="2451527899" sldId="258"/>
            <ac:spMk id="13" creationId="{917A2FFD-BE24-4AC3-A56B-9BAFEB062909}"/>
          </ac:spMkLst>
        </pc:spChg>
        <pc:spChg chg="add del">
          <ac:chgData name="Annette Castberg" userId="f0edbd2cc734f544" providerId="LiveId" clId="{77ECA29D-2B67-42B0-95C6-DD28016AB70F}" dt="2019-03-03T15:11:36.228" v="133"/>
          <ac:spMkLst>
            <pc:docMk/>
            <pc:sldMk cId="2451527899" sldId="258"/>
            <ac:spMk id="14" creationId="{F3748AD7-B0DB-4C92-A64C-02DBDB17CAF4}"/>
          </ac:spMkLst>
        </pc:spChg>
        <pc:spChg chg="add del">
          <ac:chgData name="Annette Castberg" userId="f0edbd2cc734f544" providerId="LiveId" clId="{77ECA29D-2B67-42B0-95C6-DD28016AB70F}" dt="2019-03-03T15:11:36.228" v="133"/>
          <ac:spMkLst>
            <pc:docMk/>
            <pc:sldMk cId="2451527899" sldId="258"/>
            <ac:spMk id="15" creationId="{FDF820CF-7B5D-494B-A970-DA6431B5B113}"/>
          </ac:spMkLst>
        </pc:spChg>
        <pc:spChg chg="add del">
          <ac:chgData name="Annette Castberg" userId="f0edbd2cc734f544" providerId="LiveId" clId="{77ECA29D-2B67-42B0-95C6-DD28016AB70F}" dt="2019-03-03T15:12:02.730" v="135"/>
          <ac:spMkLst>
            <pc:docMk/>
            <pc:sldMk cId="2451527899" sldId="258"/>
            <ac:spMk id="16" creationId="{757C35BF-33A6-4388-9C19-8D4FD383A377}"/>
          </ac:spMkLst>
        </pc:spChg>
        <pc:spChg chg="add del">
          <ac:chgData name="Annette Castberg" userId="f0edbd2cc734f544" providerId="LiveId" clId="{77ECA29D-2B67-42B0-95C6-DD28016AB70F}" dt="2019-03-03T15:12:02.730" v="135"/>
          <ac:spMkLst>
            <pc:docMk/>
            <pc:sldMk cId="2451527899" sldId="258"/>
            <ac:spMk id="17" creationId="{F796A0D4-D5B4-445B-8BE3-EECF4F20E0FC}"/>
          </ac:spMkLst>
        </pc:spChg>
        <pc:spChg chg="add del">
          <ac:chgData name="Annette Castberg" userId="f0edbd2cc734f544" providerId="LiveId" clId="{77ECA29D-2B67-42B0-95C6-DD28016AB70F}" dt="2019-03-03T15:12:30.948" v="143"/>
          <ac:spMkLst>
            <pc:docMk/>
            <pc:sldMk cId="2451527899" sldId="258"/>
            <ac:spMk id="18" creationId="{3C58A899-8BFF-4FDA-9B06-3928B2CDBBE2}"/>
          </ac:spMkLst>
        </pc:spChg>
        <pc:spChg chg="add del">
          <ac:chgData name="Annette Castberg" userId="f0edbd2cc734f544" providerId="LiveId" clId="{77ECA29D-2B67-42B0-95C6-DD28016AB70F}" dt="2019-03-03T15:12:30.948" v="143"/>
          <ac:spMkLst>
            <pc:docMk/>
            <pc:sldMk cId="2451527899" sldId="258"/>
            <ac:spMk id="19" creationId="{EAB76230-0588-43EC-8E3F-AC99779B2B25}"/>
          </ac:spMkLst>
        </pc:spChg>
        <pc:picChg chg="add del">
          <ac:chgData name="Annette Castberg" userId="f0edbd2cc734f544" providerId="LiveId" clId="{77ECA29D-2B67-42B0-95C6-DD28016AB70F}" dt="2019-03-03T15:13:09.789" v="145"/>
          <ac:picMkLst>
            <pc:docMk/>
            <pc:sldMk cId="2451527899" sldId="258"/>
            <ac:picMk id="1025" creationId="{9BBE5CC3-2445-4434-9E73-F4EB8CE1D341}"/>
          </ac:picMkLst>
        </pc:picChg>
        <pc:picChg chg="add del">
          <ac:chgData name="Annette Castberg" userId="f0edbd2cc734f544" providerId="LiveId" clId="{77ECA29D-2B67-42B0-95C6-DD28016AB70F}" dt="2019-03-03T15:05:56.698" v="31"/>
          <ac:picMkLst>
            <pc:docMk/>
            <pc:sldMk cId="2451527899" sldId="258"/>
            <ac:picMk id="1025" creationId="{AEDFF581-CAEA-4FE4-AD80-4B8EE1C92CAC}"/>
          </ac:picMkLst>
        </pc:picChg>
        <pc:picChg chg="add del">
          <ac:chgData name="Annette Castberg" userId="f0edbd2cc734f544" providerId="LiveId" clId="{77ECA29D-2B67-42B0-95C6-DD28016AB70F}" dt="2019-03-03T15:06:08.328" v="35"/>
          <ac:picMkLst>
            <pc:docMk/>
            <pc:sldMk cId="2451527899" sldId="258"/>
            <ac:picMk id="1028" creationId="{2AAE198A-C1BF-42BD-B7D9-FF78E210FC9D}"/>
          </ac:picMkLst>
        </pc:picChg>
        <pc:picChg chg="add del mod">
          <ac:chgData name="Annette Castberg" userId="f0edbd2cc734f544" providerId="LiveId" clId="{77ECA29D-2B67-42B0-95C6-DD28016AB70F}" dt="2019-03-03T15:07:29.502" v="47"/>
          <ac:picMkLst>
            <pc:docMk/>
            <pc:sldMk cId="2451527899" sldId="258"/>
            <ac:picMk id="1031" creationId="{50409388-BC28-4A9C-B13C-4F2478CF6EF6}"/>
          </ac:picMkLst>
        </pc:picChg>
        <pc:picChg chg="add del">
          <ac:chgData name="Annette Castberg" userId="f0edbd2cc734f544" providerId="LiveId" clId="{77ECA29D-2B67-42B0-95C6-DD28016AB70F}" dt="2019-03-03T15:11:09.323" v="131"/>
          <ac:picMkLst>
            <pc:docMk/>
            <pc:sldMk cId="2451527899" sldId="258"/>
            <ac:picMk id="1034" creationId="{5E5AB124-BCE8-4B22-92BC-0FA7A5F26FA5}"/>
          </ac:picMkLst>
        </pc:picChg>
        <pc:picChg chg="add del">
          <ac:chgData name="Annette Castberg" userId="f0edbd2cc734f544" providerId="LiveId" clId="{77ECA29D-2B67-42B0-95C6-DD28016AB70F}" dt="2019-03-03T15:11:36.228" v="133"/>
          <ac:picMkLst>
            <pc:docMk/>
            <pc:sldMk cId="2451527899" sldId="258"/>
            <ac:picMk id="1037" creationId="{06F98212-E49F-4B65-BB68-9FD405A8ED59}"/>
          </ac:picMkLst>
        </pc:picChg>
        <pc:picChg chg="add del">
          <ac:chgData name="Annette Castberg" userId="f0edbd2cc734f544" providerId="LiveId" clId="{77ECA29D-2B67-42B0-95C6-DD28016AB70F}" dt="2019-03-03T15:12:02.730" v="135"/>
          <ac:picMkLst>
            <pc:docMk/>
            <pc:sldMk cId="2451527899" sldId="258"/>
            <ac:picMk id="1040" creationId="{C66BDC18-8CE1-4F3E-BBE6-57A8F3A03DCC}"/>
          </ac:picMkLst>
        </pc:picChg>
        <pc:picChg chg="add del">
          <ac:chgData name="Annette Castberg" userId="f0edbd2cc734f544" providerId="LiveId" clId="{77ECA29D-2B67-42B0-95C6-DD28016AB70F}" dt="2019-03-03T15:12:30.948" v="143"/>
          <ac:picMkLst>
            <pc:docMk/>
            <pc:sldMk cId="2451527899" sldId="258"/>
            <ac:picMk id="1043" creationId="{8487875E-416E-4554-A8EB-B461DCE5184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p:txBody>
          <a:bodyPr/>
          <a:lstStyle/>
          <a:p>
            <a:fld id="{B656C5A8-8B1E-4A4D-9E9F-2F5E939A10F0}" type="datetimeFigureOut">
              <a:rPr lang="da-DK" smtClean="0"/>
              <a:t>07-03-2019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238973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656C5A8-8B1E-4A4D-9E9F-2F5E939A10F0}" type="datetimeFigureOut">
              <a:rPr lang="da-DK" smtClean="0"/>
              <a:t>07-03-2019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134541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656C5A8-8B1E-4A4D-9E9F-2F5E939A10F0}" type="datetimeFigureOut">
              <a:rPr lang="da-DK" smtClean="0"/>
              <a:t>07-03-2019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229977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656C5A8-8B1E-4A4D-9E9F-2F5E939A10F0}" type="datetimeFigureOut">
              <a:rPr lang="da-DK" smtClean="0"/>
              <a:t>07-03-2019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241707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B656C5A8-8B1E-4A4D-9E9F-2F5E939A10F0}" type="datetimeFigureOut">
              <a:rPr lang="da-DK" smtClean="0"/>
              <a:t>07-03-2019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389028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656C5A8-8B1E-4A4D-9E9F-2F5E939A10F0}" type="datetimeFigureOut">
              <a:rPr lang="da-DK" smtClean="0"/>
              <a:t>07-03-2019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424407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656C5A8-8B1E-4A4D-9E9F-2F5E939A10F0}" type="datetimeFigureOut">
              <a:rPr lang="da-DK" smtClean="0"/>
              <a:t>07-03-2019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236191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B656C5A8-8B1E-4A4D-9E9F-2F5E939A10F0}" type="datetimeFigureOut">
              <a:rPr lang="da-DK" smtClean="0"/>
              <a:t>07-03-2019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66596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656C5A8-8B1E-4A4D-9E9F-2F5E939A10F0}" type="datetimeFigureOut">
              <a:rPr lang="da-DK" smtClean="0"/>
              <a:t>07-03-2019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18586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656C5A8-8B1E-4A4D-9E9F-2F5E939A10F0}" type="datetimeFigureOut">
              <a:rPr lang="da-DK" smtClean="0"/>
              <a:t>07-03-2019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162810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656C5A8-8B1E-4A4D-9E9F-2F5E939A10F0}" type="datetimeFigureOut">
              <a:rPr lang="da-DK" smtClean="0"/>
              <a:t>07-03-2019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42C3876-55A3-4A25-80A3-31EED26938F1}" type="slidenum">
              <a:rPr lang="da-DK" smtClean="0"/>
              <a:t>‹nr.›</a:t>
            </a:fld>
            <a:endParaRPr lang="da-DK"/>
          </a:p>
        </p:txBody>
      </p:sp>
    </p:spTree>
    <p:extLst>
      <p:ext uri="{BB962C8B-B14F-4D97-AF65-F5344CB8AC3E}">
        <p14:creationId xmlns:p14="http://schemas.microsoft.com/office/powerpoint/2010/main" val="389238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6C5A8-8B1E-4A4D-9E9F-2F5E939A10F0}" type="datetimeFigureOut">
              <a:rPr lang="da-DK" smtClean="0"/>
              <a:t>07-03-2019</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C3876-55A3-4A25-80A3-31EED26938F1}" type="slidenum">
              <a:rPr lang="da-DK" smtClean="0"/>
              <a:t>‹nr.›</a:t>
            </a:fld>
            <a:endParaRPr lang="da-DK"/>
          </a:p>
        </p:txBody>
      </p:sp>
    </p:spTree>
    <p:extLst>
      <p:ext uri="{BB962C8B-B14F-4D97-AF65-F5344CB8AC3E}">
        <p14:creationId xmlns:p14="http://schemas.microsoft.com/office/powerpoint/2010/main" val="361538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u@bovia.d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Hjertestarter</a:t>
            </a:r>
          </a:p>
        </p:txBody>
      </p:sp>
      <p:sp>
        <p:nvSpPr>
          <p:cNvPr id="3" name="Undertitel 2"/>
          <p:cNvSpPr>
            <a:spLocks noGrp="1"/>
          </p:cNvSpPr>
          <p:nvPr>
            <p:ph type="subTitle" idx="1"/>
          </p:nvPr>
        </p:nvSpPr>
        <p:spPr/>
        <p:txBody>
          <a:bodyPr/>
          <a:lstStyle/>
          <a:p>
            <a:r>
              <a:rPr lang="da-DK" dirty="0"/>
              <a:t>Forslag til etablering af en Hjertestarter i Drejens Boligby </a:t>
            </a:r>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9873" y="4040187"/>
            <a:ext cx="5153025" cy="2619375"/>
          </a:xfrm>
          <a:prstGeom prst="rect">
            <a:avLst/>
          </a:prstGeom>
        </p:spPr>
      </p:pic>
    </p:spTree>
    <p:extLst>
      <p:ext uri="{BB962C8B-B14F-4D97-AF65-F5344CB8AC3E}">
        <p14:creationId xmlns:p14="http://schemas.microsoft.com/office/powerpoint/2010/main" val="156987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a:t>Hjertestarter i Drejens</a:t>
            </a:r>
          </a:p>
        </p:txBody>
      </p:sp>
      <p:sp>
        <p:nvSpPr>
          <p:cNvPr id="5" name="Pladsholder til indhold 4"/>
          <p:cNvSpPr>
            <a:spLocks noGrp="1"/>
          </p:cNvSpPr>
          <p:nvPr>
            <p:ph idx="1"/>
          </p:nvPr>
        </p:nvSpPr>
        <p:spPr/>
        <p:txBody>
          <a:bodyPr>
            <a:normAutofit fontScale="47500" lnSpcReduction="20000"/>
          </a:bodyPr>
          <a:lstStyle/>
          <a:p>
            <a:pPr marL="0" indent="0">
              <a:buNone/>
            </a:pPr>
            <a:r>
              <a:rPr lang="da-DK" dirty="0"/>
              <a:t>Forslag:</a:t>
            </a:r>
          </a:p>
          <a:p>
            <a:r>
              <a:rPr lang="da-DK" dirty="0"/>
              <a:t>At ansøge Trygfonden om en hjertestarter til Drejens Boligby:</a:t>
            </a:r>
          </a:p>
          <a:p>
            <a:pPr lvl="1"/>
            <a:r>
              <a:rPr lang="da-DK" dirty="0"/>
              <a:t>Jeg har, i forståelse med formanden, på foreningens vegne ansøgt TRYG, da ansøgningsfristen var 1. marts</a:t>
            </a:r>
          </a:p>
          <a:p>
            <a:pPr lvl="1"/>
            <a:r>
              <a:rPr lang="da-DK" dirty="0"/>
              <a:t>Hvis forslaget forkastes på generalforsamlingen, vil ansøgningen blive trukket tilbage</a:t>
            </a:r>
          </a:p>
          <a:p>
            <a:r>
              <a:rPr lang="da-DK" dirty="0"/>
              <a:t>Placering:</a:t>
            </a:r>
          </a:p>
          <a:p>
            <a:pPr marL="457200" lvl="1" indent="0">
              <a:buNone/>
            </a:pPr>
            <a:r>
              <a:rPr lang="da-DK" dirty="0"/>
              <a:t>Jeg har taget kontakt til Ejendoms inspektøren og bestyrelsen for AAB afdeling 61 og de har givet grønt lys til:</a:t>
            </a:r>
          </a:p>
          <a:p>
            <a:pPr lvl="1"/>
            <a:r>
              <a:rPr lang="da-DK" dirty="0"/>
              <a:t>At Grundejerforeningen Drejens Boligby opsætter en Hjertestarter på Beboerhuset Askøvænget og tilslutter strøm fra huset</a:t>
            </a:r>
          </a:p>
          <a:p>
            <a:pPr lvl="1"/>
            <a:r>
              <a:rPr lang="da-DK" dirty="0"/>
              <a:t>Det forudsættes at Drejens Boligby står for etablering og drift og betaler for estimeret strømforbrug </a:t>
            </a:r>
          </a:p>
          <a:p>
            <a:r>
              <a:rPr lang="da-DK" dirty="0"/>
              <a:t>Etablering:</a:t>
            </a:r>
          </a:p>
          <a:p>
            <a:pPr lvl="1"/>
            <a:r>
              <a:rPr lang="da-DK" dirty="0"/>
              <a:t>Hjertestarteren opsættes i et varmeskab og der vil være udgifter til opsætning og tilslutning til strøm (der anslås et par timer til en elektriker).</a:t>
            </a:r>
          </a:p>
          <a:p>
            <a:pPr lvl="1"/>
            <a:r>
              <a:rPr lang="da-DK" dirty="0"/>
              <a:t>Der skal tegnes forsikring for skade/tyveri af hjertestarteren</a:t>
            </a:r>
          </a:p>
          <a:p>
            <a:pPr lvl="1"/>
            <a:r>
              <a:rPr lang="da-DK" dirty="0"/>
              <a:t>Et antal personer skal undervises i brug og vedligehold af hjertestarter og eventuelt hjerteløbere</a:t>
            </a:r>
          </a:p>
          <a:p>
            <a:r>
              <a:rPr lang="da-DK" dirty="0"/>
              <a:t>Drift:</a:t>
            </a:r>
          </a:p>
          <a:p>
            <a:pPr lvl="1"/>
            <a:r>
              <a:rPr lang="da-DK" dirty="0"/>
              <a:t>En person skal jævnligt sikre at hjertestarteren er på plads og at varmeskabet kører som det skal</a:t>
            </a:r>
          </a:p>
          <a:p>
            <a:pPr lvl="1"/>
            <a:r>
              <a:rPr lang="da-DK" dirty="0"/>
              <a:t>Udskifte batterier hvert 4. år og elektroder hvert andet år</a:t>
            </a:r>
          </a:p>
          <a:p>
            <a:r>
              <a:rPr lang="da-DK" dirty="0"/>
              <a:t>Økonomi:</a:t>
            </a:r>
          </a:p>
          <a:p>
            <a:pPr lvl="1"/>
            <a:r>
              <a:rPr lang="da-DK" dirty="0"/>
              <a:t>El-tilslutning af hjertestarter skab. Anslået et par timer til elektriker kr. 1.000 -  1.500</a:t>
            </a:r>
          </a:p>
          <a:p>
            <a:pPr lvl="1"/>
            <a:r>
              <a:rPr lang="da-DK" dirty="0"/>
              <a:t>Strøm til hjertestarter skab. Tryg anslår maksimalt  kr. 500,- pr. år</a:t>
            </a:r>
          </a:p>
          <a:p>
            <a:pPr lvl="1"/>
            <a:r>
              <a:rPr lang="da-DK" dirty="0"/>
              <a:t>Forsikring af hjertestarteren. Tegnes normalt for en 5 årig periode ca. 1.800,- </a:t>
            </a:r>
          </a:p>
          <a:p>
            <a:pPr lvl="1"/>
            <a:r>
              <a:rPr lang="da-DK" dirty="0"/>
              <a:t>Efter de første 3 år skal vi selv sørge for udskiftning af batterier (hver 4. år) og elektroder (hver 2.år) Ca. kr. 2.500,- for et samlet sæt </a:t>
            </a:r>
          </a:p>
          <a:p>
            <a:pPr lvl="1"/>
            <a:r>
              <a:rPr lang="da-DK" dirty="0"/>
              <a:t>Gennemsnitlig årlige </a:t>
            </a:r>
            <a:r>
              <a:rPr lang="da-DK"/>
              <a:t>driftsomkostninger ca. kr</a:t>
            </a:r>
            <a:r>
              <a:rPr lang="da-DK" dirty="0"/>
              <a:t>. 2.000,-</a:t>
            </a:r>
          </a:p>
          <a:p>
            <a:pPr marL="0" indent="0">
              <a:buNone/>
            </a:pPr>
            <a:endParaRPr lang="da-DK" dirty="0"/>
          </a:p>
        </p:txBody>
      </p:sp>
    </p:spTree>
    <p:extLst>
      <p:ext uri="{BB962C8B-B14F-4D97-AF65-F5344CB8AC3E}">
        <p14:creationId xmlns:p14="http://schemas.microsoft.com/office/powerpoint/2010/main" val="3008484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3BBB45-9651-4607-B916-295A366EADFD}"/>
              </a:ext>
            </a:extLst>
          </p:cNvPr>
          <p:cNvSpPr>
            <a:spLocks noGrp="1"/>
          </p:cNvSpPr>
          <p:nvPr>
            <p:ph type="title"/>
          </p:nvPr>
        </p:nvSpPr>
        <p:spPr>
          <a:xfrm>
            <a:off x="838200" y="365126"/>
            <a:ext cx="10515600" cy="222104"/>
          </a:xfrm>
        </p:spPr>
        <p:txBody>
          <a:bodyPr>
            <a:normAutofit fontScale="90000"/>
          </a:bodyPr>
          <a:lstStyle/>
          <a:p>
            <a:r>
              <a:rPr lang="da-DK" sz="1200" dirty="0">
                <a:latin typeface="+mn-lt"/>
              </a:rPr>
              <a:t>Indsat af Annette Castberg</a:t>
            </a:r>
          </a:p>
        </p:txBody>
      </p:sp>
      <p:sp>
        <p:nvSpPr>
          <p:cNvPr id="3" name="Pladsholder til indhold 2">
            <a:extLst>
              <a:ext uri="{FF2B5EF4-FFF2-40B4-BE49-F238E27FC236}">
                <a16:creationId xmlns:a16="http://schemas.microsoft.com/office/drawing/2014/main" id="{8D6C73AE-EFBB-43A7-A284-0CE1A976342E}"/>
              </a:ext>
            </a:extLst>
          </p:cNvPr>
          <p:cNvSpPr>
            <a:spLocks noGrp="1"/>
          </p:cNvSpPr>
          <p:nvPr>
            <p:ph idx="1"/>
          </p:nvPr>
        </p:nvSpPr>
        <p:spPr>
          <a:xfrm>
            <a:off x="838200" y="687898"/>
            <a:ext cx="10515600" cy="4739779"/>
          </a:xfrm>
        </p:spPr>
        <p:txBody>
          <a:bodyPr>
            <a:normAutofit fontScale="25000" lnSpcReduction="20000"/>
          </a:bodyPr>
          <a:lstStyle/>
          <a:p>
            <a:pPr marL="0" indent="0">
              <a:buNone/>
            </a:pPr>
            <a:r>
              <a:rPr lang="da-DK" sz="4400" b="1" dirty="0"/>
              <a:t>Mail 1:</a:t>
            </a:r>
            <a:br>
              <a:rPr lang="da-DK" sz="4400" dirty="0"/>
            </a:br>
            <a:endParaRPr lang="da-DK" sz="4400" dirty="0"/>
          </a:p>
          <a:p>
            <a:pPr marL="0" indent="0">
              <a:buNone/>
            </a:pPr>
            <a:r>
              <a:rPr lang="da-DK" sz="4400" dirty="0"/>
              <a:t>Hej Kurt </a:t>
            </a:r>
          </a:p>
          <a:p>
            <a:pPr marL="0" indent="0">
              <a:buNone/>
            </a:pPr>
            <a:r>
              <a:rPr lang="da-DK" sz="4400" dirty="0"/>
              <a:t>Jeg har vendt jeres ønske med bestyrelsen i vores afdeling 61 og der er givet grønt lys til opsætning af en hjertestarter ved fælleshuset. </a:t>
            </a:r>
          </a:p>
          <a:p>
            <a:pPr marL="0" indent="0">
              <a:buNone/>
            </a:pPr>
            <a:r>
              <a:rPr lang="da-DK" sz="4400" dirty="0"/>
              <a:t>Vi skal dog gøre opmærksomt på, at afdelingen ikke er en separat del af drift, udskiftning, service, etablering m.v. af hjertestarteren ud over de forpligtigelser, der er som medlem af grundejerforeningen Drejens Boligby på lige fod med øvrige medlemmer af grundejerforeningen.</a:t>
            </a:r>
          </a:p>
          <a:p>
            <a:pPr marL="0" indent="0">
              <a:buNone/>
            </a:pPr>
            <a:r>
              <a:rPr lang="da-DK" sz="4400" dirty="0"/>
              <a:t>Ved spørgsmål omkring opsætning, kan varmemester Frank Melsen kontaktes på tlf.: 6162 6840.</a:t>
            </a:r>
            <a:br>
              <a:rPr lang="da-DK" sz="4400" dirty="0"/>
            </a:br>
            <a:br>
              <a:rPr lang="da-DK" sz="4400" dirty="0"/>
            </a:br>
            <a:r>
              <a:rPr lang="da-DK" sz="4400" dirty="0"/>
              <a:t>Venlig hilsen</a:t>
            </a:r>
          </a:p>
          <a:p>
            <a:pPr marL="0" indent="0">
              <a:buNone/>
            </a:pPr>
            <a:r>
              <a:rPr lang="da-DK" sz="4400" dirty="0"/>
              <a:t>Charlotte Uhrskov</a:t>
            </a:r>
            <a:br>
              <a:rPr lang="da-DK" sz="4400" dirty="0"/>
            </a:br>
            <a:br>
              <a:rPr lang="da-DK" sz="4400" dirty="0"/>
            </a:br>
            <a:r>
              <a:rPr lang="da-DK" sz="4400" b="1" dirty="0"/>
              <a:t>Inspektør</a:t>
            </a:r>
            <a:br>
              <a:rPr lang="da-DK" sz="4400" b="1" dirty="0"/>
            </a:br>
            <a:br>
              <a:rPr lang="da-DK" sz="4400" b="1" dirty="0"/>
            </a:br>
            <a:r>
              <a:rPr lang="da-DK" sz="4400" dirty="0"/>
              <a:t>Telefon: 76341036</a:t>
            </a:r>
            <a:br>
              <a:rPr lang="da-DK" sz="4400" dirty="0"/>
            </a:br>
            <a:r>
              <a:rPr lang="da-DK" sz="4400" dirty="0"/>
              <a:t>Mail: </a:t>
            </a:r>
            <a:r>
              <a:rPr lang="da-DK" sz="4400" dirty="0">
                <a:hlinkClick r:id="rId2"/>
              </a:rPr>
              <a:t>cu@bovia.dk</a:t>
            </a:r>
            <a:endParaRPr lang="da-DK" sz="4400" dirty="0"/>
          </a:p>
          <a:p>
            <a:pPr marL="0" indent="0">
              <a:buNone/>
            </a:pPr>
            <a:br>
              <a:rPr lang="da-DK" sz="4400" dirty="0"/>
            </a:br>
            <a:endParaRPr lang="da-DK" sz="4400" dirty="0"/>
          </a:p>
          <a:p>
            <a:pPr marL="0" indent="0">
              <a:buNone/>
            </a:pPr>
            <a:r>
              <a:rPr lang="da-DK" sz="4400" b="1" dirty="0"/>
              <a:t>Mail 2:</a:t>
            </a:r>
          </a:p>
          <a:p>
            <a:pPr marL="0" indent="0">
              <a:buNone/>
            </a:pPr>
            <a:r>
              <a:rPr lang="da-DK" sz="4400" dirty="0"/>
              <a:t>Kære Kurt Borst Hansen</a:t>
            </a:r>
            <a:br>
              <a:rPr lang="da-DK" sz="4400" dirty="0"/>
            </a:br>
            <a:endParaRPr lang="da-DK" sz="4400" dirty="0"/>
          </a:p>
          <a:p>
            <a:pPr marL="0" indent="0">
              <a:buNone/>
            </a:pPr>
            <a:r>
              <a:rPr lang="da-DK" sz="4400" dirty="0"/>
              <a:t>Tak for din ansøgning om hjertestarter.</a:t>
            </a:r>
            <a:br>
              <a:rPr lang="da-DK" sz="4400" dirty="0"/>
            </a:br>
            <a:endParaRPr lang="da-DK" sz="4400" dirty="0"/>
          </a:p>
          <a:p>
            <a:pPr marL="0" indent="0">
              <a:buNone/>
            </a:pPr>
            <a:r>
              <a:rPr lang="da-DK" sz="4400" dirty="0"/>
              <a:t>Der er ansøgningsfrist den 1. marts og 1. september. Herefter er der ca. 3 måneders behandlingstid, hvorefter vi kontakter dig igen.</a:t>
            </a:r>
            <a:br>
              <a:rPr lang="da-DK" sz="4400" dirty="0"/>
            </a:br>
            <a:endParaRPr lang="da-DK" sz="4400" dirty="0"/>
          </a:p>
          <a:p>
            <a:pPr marL="0" indent="0">
              <a:buNone/>
            </a:pPr>
            <a:r>
              <a:rPr lang="da-DK" sz="4400" dirty="0"/>
              <a:t>Med venlig hilsen</a:t>
            </a:r>
          </a:p>
          <a:p>
            <a:pPr marL="0" indent="0">
              <a:buNone/>
            </a:pPr>
            <a:r>
              <a:rPr lang="da-DK" sz="4400" dirty="0" err="1"/>
              <a:t>TrygFonden</a:t>
            </a:r>
            <a:endParaRPr lang="da-DK" sz="4400" dirty="0"/>
          </a:p>
          <a:p>
            <a:pPr marL="0" indent="0">
              <a:buNone/>
            </a:pPr>
            <a:br>
              <a:rPr lang="da-DK" sz="1200" dirty="0"/>
            </a:br>
            <a:br>
              <a:rPr lang="da-DK" sz="2200" dirty="0"/>
            </a:br>
            <a:endParaRPr lang="da-DK" sz="2200" dirty="0"/>
          </a:p>
          <a:p>
            <a:pPr marL="0" indent="0">
              <a:buNone/>
            </a:pPr>
            <a:endParaRPr lang="da-DK" sz="2200" dirty="0"/>
          </a:p>
          <a:p>
            <a:pPr marL="0" indent="0">
              <a:buNone/>
            </a:pPr>
            <a:endParaRPr lang="da-DK" sz="2200" dirty="0"/>
          </a:p>
          <a:p>
            <a:pPr marL="0" indent="0">
              <a:buNone/>
            </a:pPr>
            <a:endParaRPr lang="da-DK" sz="2200" dirty="0"/>
          </a:p>
          <a:p>
            <a:pPr marL="0" indent="0">
              <a:buNone/>
            </a:pPr>
            <a:endParaRPr lang="da-DK" sz="2200" dirty="0"/>
          </a:p>
          <a:p>
            <a:pPr marL="0" indent="0">
              <a:buNone/>
            </a:pPr>
            <a:endParaRPr lang="da-DK" sz="2200" dirty="0"/>
          </a:p>
          <a:p>
            <a:pPr marL="0" indent="0">
              <a:buNone/>
            </a:pPr>
            <a:endParaRPr lang="da-DK" sz="2200"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60AAD1F-09B3-4609-8596-289DE4C1B6C6}"/>
              </a:ext>
            </a:extLst>
          </p:cNvPr>
          <p:cNvSpPr txBox="1"/>
          <p:nvPr/>
        </p:nvSpPr>
        <p:spPr>
          <a:xfrm>
            <a:off x="838200" y="5528345"/>
            <a:ext cx="9635836" cy="461665"/>
          </a:xfrm>
          <a:prstGeom prst="rect">
            <a:avLst/>
          </a:prstGeom>
          <a:noFill/>
        </p:spPr>
        <p:txBody>
          <a:bodyPr wrap="square" rtlCol="0">
            <a:spAutoFit/>
          </a:bodyPr>
          <a:lstStyle/>
          <a:p>
            <a:pPr lvl="1" fontAlgn="auto"/>
            <a:r>
              <a:rPr lang="da-DK" sz="1200" b="1" i="1" dirty="0">
                <a:solidFill>
                  <a:schemeClr val="accent1">
                    <a:lumMod val="75000"/>
                  </a:schemeClr>
                </a:solidFill>
              </a:rPr>
              <a:t>Bestyrelsens kommentar: God idé, da vi er et stort område med mange mennesker. Der er nogle etableringens- og driftsomkostninger, som vi mener, foreningen godt kan stå for. </a:t>
            </a:r>
          </a:p>
        </p:txBody>
      </p:sp>
    </p:spTree>
    <p:extLst>
      <p:ext uri="{BB962C8B-B14F-4D97-AF65-F5344CB8AC3E}">
        <p14:creationId xmlns:p14="http://schemas.microsoft.com/office/powerpoint/2010/main" val="2451527899"/>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257</Words>
  <Application>Microsoft Office PowerPoint</Application>
  <PresentationFormat>Widescreen</PresentationFormat>
  <Paragraphs>46</Paragraphs>
  <Slides>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Calibri Light</vt:lpstr>
      <vt:lpstr>Office-tema</vt:lpstr>
      <vt:lpstr>Hjertestarter</vt:lpstr>
      <vt:lpstr>Hjertestarter i Drejens</vt:lpstr>
      <vt:lpstr>Indsat af Annette Castberg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Hjertestarter</dc:title>
  <dc:creator>Kurt Borst Hansen</dc:creator>
  <cp:lastModifiedBy>Annette Castberg</cp:lastModifiedBy>
  <cp:revision>6</cp:revision>
  <dcterms:created xsi:type="dcterms:W3CDTF">2019-03-01T10:28:06Z</dcterms:created>
  <dcterms:modified xsi:type="dcterms:W3CDTF">2019-03-07T11:56:22Z</dcterms:modified>
</cp:coreProperties>
</file>